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2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8911" autoAdjust="0"/>
  </p:normalViewPr>
  <p:slideViewPr>
    <p:cSldViewPr snapToGrid="0">
      <p:cViewPr>
        <p:scale>
          <a:sx n="60" d="100"/>
          <a:sy n="60" d="100"/>
        </p:scale>
        <p:origin x="41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7/4/2024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7/4/2024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7/4/2024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1541417" y="1"/>
            <a:ext cx="10650583" cy="681037"/>
          </a:xfrm>
          <a:prstGeom prst="rect">
            <a:avLst/>
          </a:prstGeom>
          <a:solidFill>
            <a:schemeClr val="accent1"/>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1107996"/>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1"/>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1954381"/>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177347" y="4783275"/>
            <a:ext cx="2857916" cy="584775"/>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409" y="3205931"/>
            <a:ext cx="2941410" cy="584775"/>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endParaRPr lang="en-US" sz="1100" dirty="0"/>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2334" y="4504695"/>
            <a:ext cx="4049367" cy="16002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ED5C96FE-8AE1-0305-CB1F-DDC4D9B386C6}"/>
              </a:ext>
            </a:extLst>
          </p:cNvPr>
          <p:cNvPicPr>
            <a:picLocks noChangeAspect="1"/>
          </p:cNvPicPr>
          <p:nvPr/>
        </p:nvPicPr>
        <p:blipFill>
          <a:blip r:embed="rId4"/>
          <a:stretch>
            <a:fillRect/>
          </a:stretch>
        </p:blipFill>
        <p:spPr>
          <a:xfrm>
            <a:off x="0" y="6439"/>
            <a:ext cx="1541417" cy="696857"/>
          </a:xfrm>
          <a:prstGeom prst="rect">
            <a:avLst/>
          </a:prstGeom>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FolderID xmlns="eb3f7de7-c935-4ca6-a12c-1f73773710ec" xsi:nil="true"/>
    <Confidential1 xmlns="eb3f7de7-c935-4ca6-a12c-1f73773710ec">false</Confidential1>
    <Final xmlns="eb3f7de7-c935-4ca6-a12c-1f73773710ec">false</Final>
    <TaxCatchAll xmlns="eb3f7de7-c935-4ca6-a12c-1f73773710ec" xsi:nil="true"/>
    <lcf76f155ced4ddcb4097134ff3c332f xmlns="28e2f8f7-c34e-4496-8e10-5448613dbeb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B62B7BE4F23764286159C495A0E7F14" ma:contentTypeVersion="11" ma:contentTypeDescription="" ma:contentTypeScope="" ma:versionID="94ec2efc7ae927180d37756702af045a">
  <xsd:schema xmlns:xsd="http://www.w3.org/2001/XMLSchema" xmlns:xs="http://www.w3.org/2001/XMLSchema" xmlns:p="http://schemas.microsoft.com/office/2006/metadata/properties" xmlns:ns2="eb3f7de7-c935-4ca6-a12c-1f73773710ec" xmlns:ns3="28e2f8f7-c34e-4496-8e10-5448613dbebf" targetNamespace="http://schemas.microsoft.com/office/2006/metadata/properties" ma:root="true" ma:fieldsID="354652377a82b0ce7757fe1b24859b82" ns2:_="" ns3:_="">
    <xsd:import namespace="eb3f7de7-c935-4ca6-a12c-1f73773710ec"/>
    <xsd:import namespace="28e2f8f7-c34e-4496-8e10-5448613dbebf"/>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9"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8e2f8f7-c34e-4496-8e10-5448613dbebf"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E64263-51AE-4A29-A1ED-D59581A64D84}">
  <ds:schemaRefs>
    <ds:schemaRef ds:uri="http://schemas.microsoft.com/sharepoint/v3/contenttype/forms"/>
  </ds:schemaRefs>
</ds:datastoreItem>
</file>

<file path=customXml/itemProps2.xml><?xml version="1.0" encoding="utf-8"?>
<ds:datastoreItem xmlns:ds="http://schemas.openxmlformats.org/officeDocument/2006/customXml" ds:itemID="{2B1B332F-071E-400A-B703-A87583CFA09F}">
  <ds:schemaRefs>
    <ds:schemaRef ds:uri="http://www.w3.org/XML/1998/namespace"/>
    <ds:schemaRef ds:uri="http://purl.org/dc/dcmitype/"/>
    <ds:schemaRef ds:uri="http://schemas.microsoft.com/office/2006/metadata/properties"/>
    <ds:schemaRef ds:uri="http://schemas.openxmlformats.org/package/2006/metadata/core-properties"/>
    <ds:schemaRef ds:uri="eb3f7de7-c935-4ca6-a12c-1f73773710ec"/>
    <ds:schemaRef ds:uri="http://schemas.microsoft.com/office/2006/documentManagement/types"/>
    <ds:schemaRef ds:uri="http://purl.org/dc/elements/1.1/"/>
    <ds:schemaRef ds:uri="http://schemas.microsoft.com/office/infopath/2007/PartnerControls"/>
    <ds:schemaRef ds:uri="28e2f8f7-c34e-4496-8e10-5448613dbebf"/>
    <ds:schemaRef ds:uri="http://purl.org/dc/terms/"/>
  </ds:schemaRefs>
</ds:datastoreItem>
</file>

<file path=customXml/itemProps3.xml><?xml version="1.0" encoding="utf-8"?>
<ds:datastoreItem xmlns:ds="http://schemas.openxmlformats.org/officeDocument/2006/customXml" ds:itemID="{B7E9A7D6-05BF-424D-BFC8-98CCF67C15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28e2f8f7-c34e-4496-8e10-5448613dbe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820</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2024-07-04T06:28:11Z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0x01010037EA2DD516505C4D92B92F8677CFB685005B62B7BE4F23764286159C495A0E7F14</vt:lpwstr>
  </property>
  <property fmtid="{D5CDD505-2E9C-101B-9397-08002B2CF9AE}" pid="3" name="MediaServiceImageTags">
    <vt:lpwstr/>
  </property>
</Properties>
</file>