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7"/>
  </p:handout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48B"/>
    <a:srgbClr val="2D9EE4"/>
    <a:srgbClr val="F7941D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035FA-CAD3-45C6-ABFB-638B334A32BC}" v="2" dt="2024-07-02T06:33:01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0"/>
    <p:restoredTop sz="94830"/>
  </p:normalViewPr>
  <p:slideViewPr>
    <p:cSldViewPr snapToGrid="0" snapToObjects="1">
      <p:cViewPr varScale="1">
        <p:scale>
          <a:sx n="85" d="100"/>
          <a:sy n="85" d="100"/>
        </p:scale>
        <p:origin x="12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i Simantov" userId="0f296d55-efd2-44ff-bae4-3b7f382cc01f" providerId="ADAL" clId="{093035FA-CAD3-45C6-ABFB-638B334A32BC}"/>
    <pc:docChg chg="custSel modSld">
      <pc:chgData name="Timi Simantov" userId="0f296d55-efd2-44ff-bae4-3b7f382cc01f" providerId="ADAL" clId="{093035FA-CAD3-45C6-ABFB-638B334A32BC}" dt="2024-07-02T06:33:45.338" v="20" actId="14100"/>
      <pc:docMkLst>
        <pc:docMk/>
      </pc:docMkLst>
      <pc:sldChg chg="addSp delSp modSp mod">
        <pc:chgData name="Timi Simantov" userId="0f296d55-efd2-44ff-bae4-3b7f382cc01f" providerId="ADAL" clId="{093035FA-CAD3-45C6-ABFB-638B334A32BC}" dt="2024-07-02T06:33:45.338" v="20" actId="14100"/>
        <pc:sldMkLst>
          <pc:docMk/>
          <pc:sldMk cId="894112149" sldId="257"/>
        </pc:sldMkLst>
        <pc:spChg chg="del">
          <ac:chgData name="Timi Simantov" userId="0f296d55-efd2-44ff-bae4-3b7f382cc01f" providerId="ADAL" clId="{093035FA-CAD3-45C6-ABFB-638B334A32BC}" dt="2024-07-02T06:31:51.640" v="1" actId="478"/>
          <ac:spMkLst>
            <pc:docMk/>
            <pc:sldMk cId="894112149" sldId="257"/>
            <ac:spMk id="2" creationId="{D78F6D31-594E-324D-AB7A-88DF88947BCD}"/>
          </ac:spMkLst>
        </pc:spChg>
        <pc:spChg chg="del">
          <ac:chgData name="Timi Simantov" userId="0f296d55-efd2-44ff-bae4-3b7f382cc01f" providerId="ADAL" clId="{093035FA-CAD3-45C6-ABFB-638B334A32BC}" dt="2024-07-02T06:31:49.257" v="0" actId="478"/>
          <ac:spMkLst>
            <pc:docMk/>
            <pc:sldMk cId="894112149" sldId="257"/>
            <ac:spMk id="3" creationId="{CE0C7D92-3FD9-8747-86B7-1E53DA3A7E09}"/>
          </ac:spMkLst>
        </pc:spChg>
        <pc:spChg chg="add mod">
          <ac:chgData name="Timi Simantov" userId="0f296d55-efd2-44ff-bae4-3b7f382cc01f" providerId="ADAL" clId="{093035FA-CAD3-45C6-ABFB-638B334A32BC}" dt="2024-07-02T06:33:45.338" v="20" actId="14100"/>
          <ac:spMkLst>
            <pc:docMk/>
            <pc:sldMk cId="894112149" sldId="257"/>
            <ac:spMk id="4" creationId="{2A8DA72E-3893-9BA9-CADB-4EFABAE22291}"/>
          </ac:spMkLst>
        </pc:spChg>
        <pc:graphicFrameChg chg="add del mod">
          <ac:chgData name="Timi Simantov" userId="0f296d55-efd2-44ff-bae4-3b7f382cc01f" providerId="ADAL" clId="{093035FA-CAD3-45C6-ABFB-638B334A32BC}" dt="2024-07-02T06:33:00.933" v="10" actId="478"/>
          <ac:graphicFrameMkLst>
            <pc:docMk/>
            <pc:sldMk cId="894112149" sldId="257"/>
            <ac:graphicFrameMk id="5" creationId="{64BA9F37-32AD-654D-6A05-A883603BE924}"/>
          </ac:graphicFrameMkLst>
        </pc:graphicFrameChg>
        <pc:graphicFrameChg chg="add mod modGraphic">
          <ac:chgData name="Timi Simantov" userId="0f296d55-efd2-44ff-bae4-3b7f382cc01f" providerId="ADAL" clId="{093035FA-CAD3-45C6-ABFB-638B334A32BC}" dt="2024-07-02T06:33:37.326" v="18" actId="1076"/>
          <ac:graphicFrameMkLst>
            <pc:docMk/>
            <pc:sldMk cId="894112149" sldId="257"/>
            <ac:graphicFrameMk id="6" creationId="{B80FC6B3-2370-F684-DC49-83A4EBF063A0}"/>
          </ac:graphicFrameMkLst>
        </pc:graphicFrameChg>
        <pc:graphicFrameChg chg="add mod modGraphic">
          <ac:chgData name="Timi Simantov" userId="0f296d55-efd2-44ff-bae4-3b7f382cc01f" providerId="ADAL" clId="{093035FA-CAD3-45C6-ABFB-638B334A32BC}" dt="2024-07-02T06:33:31.338" v="17" actId="14734"/>
          <ac:graphicFrameMkLst>
            <pc:docMk/>
            <pc:sldMk cId="894112149" sldId="257"/>
            <ac:graphicFrameMk id="7" creationId="{726DDAF2-2B2A-E301-378F-836528F9C5F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79" y="1225013"/>
            <a:ext cx="8861339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9" y="3084769"/>
            <a:ext cx="8861339" cy="890169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19188A-EC5E-3C44-B1C6-FF48E89A8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6039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691201-DE25-444E-A8DB-C83CB4BAF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9316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0867" y="142040"/>
            <a:ext cx="1401081" cy="4203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380" y="142041"/>
            <a:ext cx="5653732" cy="4203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80" y="810380"/>
            <a:ext cx="3516594" cy="3559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6766" y="810380"/>
            <a:ext cx="3502050" cy="35593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66767" y="856477"/>
            <a:ext cx="3516594" cy="4685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6367047-E6E0-4901-2B22-1B31C21272E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4380" y="1418468"/>
            <a:ext cx="3516594" cy="29512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66168C-9FA6-82A0-F06B-75A79C149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6766" y="1418468"/>
            <a:ext cx="3502050" cy="29512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199E80-B15C-849D-D64C-857E83FF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80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7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0" y="172994"/>
            <a:ext cx="2641771" cy="10271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710" y="172994"/>
            <a:ext cx="4431620" cy="41724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80" y="1200150"/>
            <a:ext cx="2641771" cy="314527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380" y="150278"/>
            <a:ext cx="7194072" cy="355370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D62EF-2FDC-E143-BC9F-4F4632FE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0" y="3763617"/>
            <a:ext cx="7194072" cy="352181"/>
          </a:xfrm>
        </p:spPr>
        <p:txBody>
          <a:bodyPr anchor="b"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FA03DC3-6799-7D43-BEF1-C0BC01D7C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380" y="4128223"/>
            <a:ext cx="7194072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2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379" y="163677"/>
            <a:ext cx="7134437" cy="599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80" y="1073426"/>
            <a:ext cx="8863846" cy="3372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0474" y="4719379"/>
            <a:ext cx="45396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3751" y="4719379"/>
            <a:ext cx="3247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6348B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D9EE4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D9EE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D9EE4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D9EE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D9EE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6DD431A5-BC71-DEB0-A2A9-485DB6146276}"/>
              </a:ext>
            </a:extLst>
          </p:cNvPr>
          <p:cNvSpPr/>
          <p:nvPr/>
        </p:nvSpPr>
        <p:spPr>
          <a:xfrm>
            <a:off x="1" y="3128549"/>
            <a:ext cx="2689512" cy="674825"/>
          </a:xfrm>
          <a:prstGeom prst="snip1Rect">
            <a:avLst>
              <a:gd name="adj" fmla="val 37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C91D4-B7A4-12FB-2E1C-E1B97C6F6036}"/>
              </a:ext>
            </a:extLst>
          </p:cNvPr>
          <p:cNvSpPr txBox="1"/>
          <p:nvPr/>
        </p:nvSpPr>
        <p:spPr>
          <a:xfrm>
            <a:off x="265897" y="3224212"/>
            <a:ext cx="2423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D9EE4"/>
                </a:solidFill>
              </a:rPr>
              <a:t>INSERT TITLE HERE. IT CAN RUN OVER MULTIPLE LINES.</a:t>
            </a:r>
          </a:p>
        </p:txBody>
      </p:sp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A8DA72E-3893-9BA9-CADB-4EFABAE2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4" y="239486"/>
            <a:ext cx="5827110" cy="81642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charset="0"/>
                <a:cs typeface="Arial" charset="0"/>
              </a:rPr>
              <a:t>Disclosure</a:t>
            </a:r>
            <a:endParaRPr lang="en-US" sz="4000" dirty="0"/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B80FC6B3-2370-F684-DC49-83A4EBF063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5043781"/>
              </p:ext>
            </p:extLst>
          </p:nvPr>
        </p:nvGraphicFramePr>
        <p:xfrm>
          <a:off x="223734" y="2688088"/>
          <a:ext cx="7689777" cy="1498105"/>
        </p:xfrm>
        <a:graphic>
          <a:graphicData uri="http://schemas.openxmlformats.org/drawingml/2006/table">
            <a:tbl>
              <a:tblPr/>
              <a:tblGrid>
                <a:gridCol w="1872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1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75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3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6DDAF2-2B2A-E301-378F-836528F9C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63487"/>
              </p:ext>
            </p:extLst>
          </p:nvPr>
        </p:nvGraphicFramePr>
        <p:xfrm>
          <a:off x="223734" y="1397889"/>
          <a:ext cx="6481866" cy="958734"/>
        </p:xfrm>
        <a:graphic>
          <a:graphicData uri="http://schemas.openxmlformats.org/drawingml/2006/table">
            <a:tbl>
              <a:tblPr/>
              <a:tblGrid>
                <a:gridCol w="762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do not have a relationship with a for-profit and/or a not-for-profit organization to disclose</a:t>
                      </a: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have a relationship with a for-profit and/or a not-for-profit organization to disclose: </a:t>
                      </a:r>
                    </a:p>
                  </a:txBody>
                  <a:tcPr marL="68585" marR="68585" marT="953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11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lcf76f155ced4ddcb4097134ff3c332f xmlns="28e2f8f7-c34e-4496-8e10-5448613dbebf">
      <Terms xmlns="http://schemas.microsoft.com/office/infopath/2007/PartnerControls"/>
    </lcf76f155ced4ddcb4097134ff3c332f>
    <TaxCatchAll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5B62B7BE4F23764286159C495A0E7F14" ma:contentTypeVersion="11" ma:contentTypeDescription="" ma:contentTypeScope="" ma:versionID="94ec2efc7ae927180d37756702af045a">
  <xsd:schema xmlns:xsd="http://www.w3.org/2001/XMLSchema" xmlns:xs="http://www.w3.org/2001/XMLSchema" xmlns:p="http://schemas.microsoft.com/office/2006/metadata/properties" xmlns:ns2="eb3f7de7-c935-4ca6-a12c-1f73773710ec" xmlns:ns3="28e2f8f7-c34e-4496-8e10-5448613dbebf" targetNamespace="http://schemas.microsoft.com/office/2006/metadata/properties" ma:root="true" ma:fieldsID="354652377a82b0ce7757fe1b24859b82" ns2:_="" ns3:_="">
    <xsd:import namespace="eb3f7de7-c935-4ca6-a12c-1f73773710ec"/>
    <xsd:import namespace="28e2f8f7-c34e-4496-8e10-5448613dbebf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2f8f7-c34e-4496-8e10-5448613dbe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9505B2-BAAB-4DD5-BBB3-F4C3017C1CE4}">
  <ds:schemaRefs>
    <ds:schemaRef ds:uri="http://purl.org/dc/terms/"/>
    <ds:schemaRef ds:uri="http://schemas.microsoft.com/office/infopath/2007/PartnerControls"/>
    <ds:schemaRef ds:uri="http://purl.org/dc/dcmitype/"/>
    <ds:schemaRef ds:uri="28e2f8f7-c34e-4496-8e10-5448613dbebf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b3f7de7-c935-4ca6-a12c-1f73773710e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878AF6-9382-4034-92C6-2AEB224C8A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2508A3-EEB7-4867-A636-B7646334A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28e2f8f7-c34e-4496-8e10-5448613dbe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83</Words>
  <Application>Microsoft Office PowerPoint</Application>
  <PresentationFormat>On-screen Show (16:9)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Disclosure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Timi Simantov</cp:lastModifiedBy>
  <cp:revision>24</cp:revision>
  <dcterms:created xsi:type="dcterms:W3CDTF">2019-02-13T08:22:50Z</dcterms:created>
  <dcterms:modified xsi:type="dcterms:W3CDTF">2024-07-02T06:33:50Z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0x01010037EA2DD516505C4D92B92F8677CFB685005B62B7BE4F23764286159C495A0E7F14</vt:lpwstr>
  </property>
  <property fmtid="{D5CDD505-2E9C-101B-9397-08002B2CF9AE}" pid="3" name="MediaServiceImageTags">
    <vt:lpwstr/>
  </property>
</Properties>
</file>