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0"/>
    <p:restoredTop sz="94830"/>
  </p:normalViewPr>
  <p:slideViewPr>
    <p:cSldViewPr snapToGrid="0" snapToObjects="1">
      <p:cViewPr varScale="1">
        <p:scale>
          <a:sx n="152" d="100"/>
          <a:sy n="152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867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653732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80"/>
            <a:ext cx="3516594" cy="355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80"/>
            <a:ext cx="3502050" cy="355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29512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29512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6"/>
            <a:ext cx="8863846" cy="337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6348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D9EE4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6DD431A5-BC71-DEB0-A2A9-485DB6146276}"/>
              </a:ext>
            </a:extLst>
          </p:cNvPr>
          <p:cNvSpPr/>
          <p:nvPr/>
        </p:nvSpPr>
        <p:spPr>
          <a:xfrm>
            <a:off x="1" y="3128549"/>
            <a:ext cx="2689512" cy="674825"/>
          </a:xfrm>
          <a:prstGeom prst="snip1Rect">
            <a:avLst>
              <a:gd name="adj" fmla="val 37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265897" y="3224212"/>
            <a:ext cx="242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D9EE4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7D92-3FD9-8747-86B7-1E53DA3A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11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23</cp:revision>
  <dcterms:created xsi:type="dcterms:W3CDTF">2019-02-13T08:22:50Z</dcterms:created>
  <dcterms:modified xsi:type="dcterms:W3CDTF">2023-12-01T12:39:25Z</dcterms:modified>
</cp:coreProperties>
</file>